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1602700" cy="3240405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Garamond" charset="0"/>
        <a:ea typeface="宋体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Garamond" charset="0"/>
        <a:ea typeface="宋体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Garamond" charset="0"/>
        <a:ea typeface="宋体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Garamond" charset="0"/>
        <a:ea typeface="宋体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Garamond" charset="0"/>
        <a:ea typeface="宋体" charset="0"/>
        <a:cs typeface="+mn-cs"/>
      </a:defRPr>
    </a:lvl5pPr>
    <a:lvl6pPr marL="2286000" algn="l" defTabSz="914400" rtl="0" eaLnBrk="1" latinLnBrk="0" hangingPunct="1">
      <a:defRPr sz="6100" kern="1200">
        <a:solidFill>
          <a:schemeClr val="tx1"/>
        </a:solidFill>
        <a:latin typeface="Garamond" charset="0"/>
        <a:ea typeface="宋体" charset="0"/>
        <a:cs typeface="+mn-cs"/>
      </a:defRPr>
    </a:lvl6pPr>
    <a:lvl7pPr marL="2743200" algn="l" defTabSz="914400" rtl="0" eaLnBrk="1" latinLnBrk="0" hangingPunct="1">
      <a:defRPr sz="6100" kern="1200">
        <a:solidFill>
          <a:schemeClr val="tx1"/>
        </a:solidFill>
        <a:latin typeface="Garamond" charset="0"/>
        <a:ea typeface="宋体" charset="0"/>
        <a:cs typeface="+mn-cs"/>
      </a:defRPr>
    </a:lvl7pPr>
    <a:lvl8pPr marL="3200400" algn="l" defTabSz="914400" rtl="0" eaLnBrk="1" latinLnBrk="0" hangingPunct="1">
      <a:defRPr sz="6100" kern="1200">
        <a:solidFill>
          <a:schemeClr val="tx1"/>
        </a:solidFill>
        <a:latin typeface="Garamond" charset="0"/>
        <a:ea typeface="宋体" charset="0"/>
        <a:cs typeface="+mn-cs"/>
      </a:defRPr>
    </a:lvl8pPr>
    <a:lvl9pPr marL="3657600" algn="l" defTabSz="914400" rtl="0" eaLnBrk="1" latinLnBrk="0" hangingPunct="1">
      <a:defRPr sz="6100" kern="1200">
        <a:solidFill>
          <a:schemeClr val="tx1"/>
        </a:solidFill>
        <a:latin typeface="Garamond" charset="0"/>
        <a:ea typeface="宋体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6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3481"/>
    <a:srgbClr val="7430A0"/>
    <a:srgbClr val="520060"/>
    <a:srgbClr val="9933FF"/>
    <a:srgbClr val="E3E5ED"/>
    <a:srgbClr val="DEE1EA"/>
    <a:srgbClr val="E8EAF0"/>
    <a:srgbClr val="E5E6E7"/>
    <a:srgbClr val="000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6271"/>
  </p:normalViewPr>
  <p:slideViewPr>
    <p:cSldViewPr>
      <p:cViewPr varScale="1">
        <p:scale>
          <a:sx n="27" d="100"/>
          <a:sy n="27" d="100"/>
        </p:scale>
        <p:origin x="3907" y="120"/>
      </p:cViewPr>
      <p:guideLst>
        <p:guide orient="horz" pos="10206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aramond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aramond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B16F4685-CD3E-5845-A83E-3C0CABADAD4D}" type="datetimeFigureOut">
              <a:rPr lang="zh-CN" altLang="en-US"/>
              <a:t>2016/3/29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aramond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887224BA-F2F8-9047-807A-76E7D7524F9B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6591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直接连接符 12"/>
          <p:cNvGrpSpPr/>
          <p:nvPr/>
        </p:nvGrpSpPr>
        <p:grpSpPr bwMode="auto">
          <a:xfrm>
            <a:off x="1203325" y="25260300"/>
            <a:ext cx="20407313" cy="53975"/>
            <a:chOff x="480" y="8840"/>
            <a:chExt cx="8141" cy="19"/>
          </a:xfrm>
        </p:grpSpPr>
        <p:pic>
          <p:nvPicPr>
            <p:cNvPr id="5" name="直接连接符 1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8840"/>
              <a:ext cx="8141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2"/>
            <p:cNvSpPr txBox="1">
              <a:spLocks noChangeArrowheads="1" noChangeShapeType="1"/>
            </p:cNvSpPr>
            <p:nvPr/>
          </p:nvSpPr>
          <p:spPr bwMode="auto">
            <a:xfrm>
              <a:off x="485" y="8846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08586" tIns="154293" rIns="308586" bIns="154293"/>
            <a:lstStyle>
              <a:lvl1pPr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1pPr>
              <a:lvl2pPr marL="1266825" indent="-487680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2pPr>
              <a:lvl3pPr marL="1948180" indent="-389255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3pPr>
              <a:lvl4pPr marL="2727325" indent="-389255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4pPr>
              <a:lvl5pPr marL="3507105" indent="-389255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5pPr>
              <a:lvl6pPr marL="39643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6pPr>
              <a:lvl7pPr marL="44215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7pPr>
              <a:lvl8pPr marL="48787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8pPr>
              <a:lvl9pPr marL="53359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9pPr>
            </a:lstStyle>
            <a:p>
              <a:pPr eaLnBrk="1" hangingPunct="1">
                <a:defRPr/>
              </a:pPr>
              <a:endParaRPr lang="en-US" altLang="zh-CN" sz="6100" smtClean="0"/>
            </a:p>
          </p:txBody>
        </p:sp>
      </p:grp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570045" y="12740205"/>
            <a:ext cx="12654994" cy="3208734"/>
          </a:xfrm>
        </p:spPr>
        <p:txBody>
          <a:bodyPr anchor="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570045" y="10201275"/>
            <a:ext cx="12654994" cy="2400300"/>
          </a:xfrm>
        </p:spPr>
        <p:txBody>
          <a:bodyPr anchor="b"/>
          <a:lstStyle>
            <a:lvl1pPr marL="0" indent="0" algn="l">
              <a:buNone/>
              <a:defRPr sz="4800">
                <a:solidFill>
                  <a:schemeClr val="tx2">
                    <a:shade val="75000"/>
                  </a:schemeClr>
                </a:solidFill>
              </a:defRPr>
            </a:lvl1pPr>
            <a:lvl2pPr marL="905510" indent="0" algn="ctr">
              <a:buNone/>
            </a:lvl2pPr>
            <a:lvl3pPr marL="1810385" indent="0" algn="ctr">
              <a:buNone/>
            </a:lvl3pPr>
            <a:lvl4pPr marL="2715895" indent="0" algn="ctr">
              <a:buNone/>
            </a:lvl4pPr>
            <a:lvl5pPr marL="3620770" indent="0" algn="ctr">
              <a:buNone/>
            </a:lvl5pPr>
            <a:lvl6pPr marL="4526280" indent="0" algn="ctr">
              <a:buNone/>
            </a:lvl6pPr>
            <a:lvl7pPr marL="5431155" indent="0" algn="ctr">
              <a:buNone/>
            </a:lvl7pPr>
            <a:lvl8pPr marL="6336665" indent="0" algn="ctr">
              <a:buNone/>
            </a:lvl8pPr>
            <a:lvl9pPr marL="724154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7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19442113" y="30589538"/>
            <a:ext cx="1792287" cy="1165225"/>
          </a:xfrm>
        </p:spPr>
        <p:txBody>
          <a:bodyPr/>
          <a:lstStyle>
            <a:lvl1pPr>
              <a:defRPr/>
            </a:lvl1pPr>
          </a:lstStyle>
          <a:p>
            <a:fld id="{815381DA-565E-ED44-935C-E0DECB4B1B8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9115C-D75C-DE44-ABDF-21F7260ECCA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260806" y="1441851"/>
            <a:ext cx="2736215" cy="1536025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4054" y="1441851"/>
            <a:ext cx="9348735" cy="1536025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35AC0-4E41-7C44-90B5-37FB1735E15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8459788" y="360363"/>
            <a:ext cx="6840537" cy="1365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19442113" y="30589538"/>
            <a:ext cx="1792287" cy="1165225"/>
          </a:xfrm>
        </p:spPr>
        <p:txBody>
          <a:bodyPr/>
          <a:lstStyle>
            <a:lvl1pPr>
              <a:defRPr/>
            </a:lvl1pPr>
          </a:lstStyle>
          <a:p>
            <a:fld id="{CF53912D-EECA-AD44-A9A4-65A376E9ABC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直接连接符 12"/>
          <p:cNvGrpSpPr/>
          <p:nvPr/>
        </p:nvGrpSpPr>
        <p:grpSpPr bwMode="auto">
          <a:xfrm>
            <a:off x="1203325" y="16251238"/>
            <a:ext cx="20407313" cy="53975"/>
            <a:chOff x="480" y="5687"/>
            <a:chExt cx="8141" cy="19"/>
          </a:xfrm>
        </p:grpSpPr>
        <p:pic>
          <p:nvPicPr>
            <p:cNvPr id="5" name="直接连接符 1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5687"/>
              <a:ext cx="8141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12"/>
            <p:cNvSpPr txBox="1">
              <a:spLocks noChangeArrowheads="1" noChangeShapeType="1"/>
            </p:cNvSpPr>
            <p:nvPr/>
          </p:nvSpPr>
          <p:spPr bwMode="auto">
            <a:xfrm>
              <a:off x="485" y="5696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08586" tIns="154293" rIns="308586" bIns="154293"/>
            <a:lstStyle>
              <a:lvl1pPr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1pPr>
              <a:lvl2pPr marL="1266825" indent="-487680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2pPr>
              <a:lvl3pPr marL="1948180" indent="-389255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3pPr>
              <a:lvl4pPr marL="2727325" indent="-389255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4pPr>
              <a:lvl5pPr marL="3507105" indent="-389255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5pPr>
              <a:lvl6pPr marL="39643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6pPr>
              <a:lvl7pPr marL="44215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7pPr>
              <a:lvl8pPr marL="48787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8pPr>
              <a:lvl9pPr marL="53359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9pPr>
            </a:lstStyle>
            <a:p>
              <a:pPr eaLnBrk="1" hangingPunct="1">
                <a:defRPr/>
              </a:pPr>
              <a:endParaRPr lang="en-US" altLang="zh-CN" sz="6100" smtClean="0"/>
            </a:p>
          </p:txBody>
        </p:sp>
      </p:grp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570045" y="4400550"/>
            <a:ext cx="12654994" cy="3200400"/>
          </a:xfrm>
        </p:spPr>
        <p:txBody>
          <a:bodyPr anchor="b"/>
          <a:lstStyle>
            <a:lvl1pPr marL="0" indent="0" algn="r">
              <a:buNone/>
              <a:defRPr sz="4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270023" y="7736099"/>
            <a:ext cx="12997021" cy="3110166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091F1-6578-D04E-8D1A-CDF4E98782B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451476" y="1200150"/>
            <a:ext cx="12997021" cy="220827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456036" y="4200525"/>
            <a:ext cx="6270493" cy="12401550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6954546" y="4200525"/>
            <a:ext cx="6498511" cy="12401550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882E5-3756-654E-9AB2-6FA34C7956E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直接连接符 12"/>
          <p:cNvGrpSpPr/>
          <p:nvPr/>
        </p:nvGrpSpPr>
        <p:grpSpPr bwMode="auto">
          <a:xfrm>
            <a:off x="1203325" y="28421013"/>
            <a:ext cx="20407313" cy="53975"/>
            <a:chOff x="480" y="9946"/>
            <a:chExt cx="8141" cy="19"/>
          </a:xfrm>
        </p:grpSpPr>
        <p:pic>
          <p:nvPicPr>
            <p:cNvPr id="8" name="直接连接符 1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9946"/>
              <a:ext cx="8141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12"/>
            <p:cNvSpPr txBox="1">
              <a:spLocks noChangeArrowheads="1" noChangeShapeType="1"/>
            </p:cNvSpPr>
            <p:nvPr/>
          </p:nvSpPr>
          <p:spPr bwMode="auto">
            <a:xfrm>
              <a:off x="485" y="9954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08586" tIns="154293" rIns="308586" bIns="154293"/>
            <a:lstStyle>
              <a:lvl1pPr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1pPr>
              <a:lvl2pPr marL="1266825" indent="-487680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2pPr>
              <a:lvl3pPr marL="1948180" indent="-389255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3pPr>
              <a:lvl4pPr marL="2727325" indent="-389255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4pPr>
              <a:lvl5pPr marL="3507105" indent="-389255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5pPr>
              <a:lvl6pPr marL="39643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6pPr>
              <a:lvl7pPr marL="44215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7pPr>
              <a:lvl8pPr marL="48787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8pPr>
              <a:lvl9pPr marL="53359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9pPr>
            </a:lstStyle>
            <a:p>
              <a:pPr eaLnBrk="1" hangingPunct="1">
                <a:defRPr/>
              </a:pPr>
              <a:endParaRPr lang="en-US" altLang="zh-CN" sz="6100" smtClean="0"/>
            </a:p>
          </p:txBody>
        </p:sp>
      </p:grpSp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456036" y="14201775"/>
            <a:ext cx="12883012" cy="2316956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21091" y="1750219"/>
            <a:ext cx="6419446" cy="1679375"/>
          </a:xfrm>
        </p:spPr>
        <p:txBody>
          <a:bodyPr anchor="ctr"/>
          <a:lstStyle>
            <a:lvl1pPr marL="0" indent="0">
              <a:buNone/>
              <a:defRPr sz="36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4000" b="1"/>
            </a:lvl2pPr>
            <a:lvl3pPr>
              <a:buNone/>
              <a:defRPr sz="36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6949797" y="1750219"/>
            <a:ext cx="6421968" cy="1679375"/>
          </a:xfrm>
        </p:spPr>
        <p:txBody>
          <a:bodyPr anchor="ctr"/>
          <a:lstStyle>
            <a:lvl1pPr marL="0" indent="0">
              <a:buNone/>
              <a:defRPr sz="36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4000" b="1"/>
            </a:lvl2pPr>
            <a:lvl3pPr>
              <a:buNone/>
              <a:defRPr sz="36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21091" y="3454598"/>
            <a:ext cx="6419446" cy="10347128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6955340" y="3454598"/>
            <a:ext cx="6416424" cy="10347128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9442113" y="30603825"/>
            <a:ext cx="1800225" cy="1165225"/>
          </a:xfrm>
        </p:spPr>
        <p:txBody>
          <a:bodyPr/>
          <a:lstStyle>
            <a:lvl1pPr>
              <a:defRPr/>
            </a:lvl1pPr>
          </a:lstStyle>
          <a:p>
            <a:fld id="{7E3CE2D8-763C-4D47-BAC2-39264A5F387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451476" y="1200150"/>
            <a:ext cx="12997021" cy="220827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A57E6-49FD-5A46-A87D-77CC9C0CDF0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5EA4E-D98B-1341-B776-833332A228C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直接连接符 12"/>
          <p:cNvGrpSpPr/>
          <p:nvPr/>
        </p:nvGrpSpPr>
        <p:grpSpPr bwMode="auto">
          <a:xfrm>
            <a:off x="1203325" y="27617738"/>
            <a:ext cx="20407313" cy="53975"/>
            <a:chOff x="480" y="9665"/>
            <a:chExt cx="8141" cy="19"/>
          </a:xfrm>
        </p:grpSpPr>
        <p:pic>
          <p:nvPicPr>
            <p:cNvPr id="6" name="直接连接符 1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9665"/>
              <a:ext cx="8141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12"/>
            <p:cNvSpPr txBox="1">
              <a:spLocks noChangeArrowheads="1" noChangeShapeType="1"/>
            </p:cNvSpPr>
            <p:nvPr/>
          </p:nvSpPr>
          <p:spPr bwMode="auto">
            <a:xfrm>
              <a:off x="485" y="9672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08586" tIns="154293" rIns="308586" bIns="154293"/>
            <a:lstStyle>
              <a:lvl1pPr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1pPr>
              <a:lvl2pPr marL="1266825" indent="-487680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2pPr>
              <a:lvl3pPr marL="1948180" indent="-389255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3pPr>
              <a:lvl4pPr marL="2727325" indent="-389255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4pPr>
              <a:lvl5pPr marL="3507105" indent="-389255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5pPr>
              <a:lvl6pPr marL="39643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6pPr>
              <a:lvl7pPr marL="44215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7pPr>
              <a:lvl8pPr marL="48787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8pPr>
              <a:lvl9pPr marL="53359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9pPr>
            </a:lstStyle>
            <a:p>
              <a:pPr eaLnBrk="1" hangingPunct="1">
                <a:defRPr/>
              </a:pPr>
              <a:endParaRPr lang="en-US" altLang="zh-CN" sz="6100" smtClean="0"/>
            </a:p>
          </p:txBody>
        </p:sp>
      </p:grp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684054" y="14401800"/>
            <a:ext cx="12654994" cy="1366838"/>
          </a:xfrm>
        </p:spPr>
        <p:txBody>
          <a:bodyPr/>
          <a:lstStyle>
            <a:lvl1pPr algn="l">
              <a:buNone/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684055" y="1600200"/>
            <a:ext cx="4500979" cy="12601575"/>
          </a:xfrm>
        </p:spPr>
        <p:txBody>
          <a:bodyPr/>
          <a:lstStyle>
            <a:lvl1pPr marL="0" indent="0">
              <a:buNone/>
              <a:defRPr sz="2800"/>
            </a:lvl1pPr>
            <a:lvl2pPr>
              <a:buNone/>
              <a:defRPr sz="2400"/>
            </a:lvl2pPr>
            <a:lvl3pPr>
              <a:buNone/>
              <a:defRPr sz="20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5348920" y="1600200"/>
            <a:ext cx="7990128" cy="12601575"/>
          </a:xfrm>
        </p:spPr>
        <p:txBody>
          <a:bodyPr/>
          <a:lstStyle>
            <a:lvl1pPr>
              <a:defRPr sz="6300"/>
            </a:lvl1pPr>
            <a:lvl2pPr>
              <a:defRPr sz="55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4E421-43AB-BE4D-B33C-EE73FEEC52C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5244412" y="1618664"/>
            <a:ext cx="7524591" cy="9601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lIns="181042" tIns="90521" rIns="181042" bIns="90521">
            <a:normAutofit/>
          </a:bodyPr>
          <a:lstStyle>
            <a:lvl1pPr marL="0" indent="0">
              <a:buNone/>
              <a:defRPr sz="63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570045" y="13108620"/>
            <a:ext cx="8778690" cy="1371006"/>
          </a:xfrm>
        </p:spPr>
        <p:txBody>
          <a:bodyPr/>
          <a:lstStyle>
            <a:lvl1pPr algn="l">
              <a:buNone/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570045" y="14524697"/>
            <a:ext cx="8778690" cy="2016919"/>
          </a:xfrm>
        </p:spPr>
        <p:txBody>
          <a:bodyPr lIns="217250" tIns="0"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DE816-F5A5-5346-B6EC-6709AB69395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6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直接连接符 6"/>
          <p:cNvGrpSpPr/>
          <p:nvPr/>
        </p:nvGrpSpPr>
        <p:grpSpPr bwMode="auto">
          <a:xfrm>
            <a:off x="1203325" y="4949825"/>
            <a:ext cx="20407313" cy="53975"/>
            <a:chOff x="480" y="1732"/>
            <a:chExt cx="8141" cy="19"/>
          </a:xfrm>
        </p:grpSpPr>
        <p:pic>
          <p:nvPicPr>
            <p:cNvPr id="2" name="直接连接符 6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1732"/>
              <a:ext cx="8141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 Box 3"/>
            <p:cNvSpPr txBox="1">
              <a:spLocks noChangeArrowheads="1" noChangeShapeType="1"/>
            </p:cNvSpPr>
            <p:nvPr/>
          </p:nvSpPr>
          <p:spPr bwMode="auto">
            <a:xfrm>
              <a:off x="485" y="1738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08586" tIns="154293" rIns="308586" bIns="154293"/>
            <a:lstStyle>
              <a:lvl1pPr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1pPr>
              <a:lvl2pPr marL="1266825" indent="-487680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2pPr>
              <a:lvl3pPr marL="1948180" indent="-389255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3pPr>
              <a:lvl4pPr marL="2727325" indent="-389255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4pPr>
              <a:lvl5pPr marL="3507105" indent="-389255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5pPr>
              <a:lvl6pPr marL="39643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6pPr>
              <a:lvl7pPr marL="44215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7pPr>
              <a:lvl8pPr marL="48787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8pPr>
              <a:lvl9pPr marL="53359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9pPr>
            </a:lstStyle>
            <a:p>
              <a:pPr eaLnBrk="1" hangingPunct="1">
                <a:defRPr/>
              </a:pPr>
              <a:endParaRPr lang="en-US" altLang="zh-CN" sz="6100" smtClean="0"/>
            </a:p>
          </p:txBody>
        </p:sp>
      </p:grpSp>
      <p:sp>
        <p:nvSpPr>
          <p:cNvPr id="1027" name="文本占位符 7"/>
          <p:cNvSpPr>
            <a:spLocks noGrp="1"/>
          </p:cNvSpPr>
          <p:nvPr>
            <p:ph type="body" idx="1"/>
          </p:nvPr>
        </p:nvSpPr>
        <p:spPr bwMode="auto">
          <a:xfrm>
            <a:off x="719138" y="7343775"/>
            <a:ext cx="20523200" cy="2138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8586" tIns="154293" rIns="308586" bIns="154293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 bwMode="auto">
          <a:xfrm>
            <a:off x="15300325" y="360363"/>
            <a:ext cx="5942013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8586" tIns="154293" rIns="308586" bIns="154293" numCol="1" anchor="t" anchorCtr="0" compatLnSpc="1"/>
          <a:lstStyle>
            <a:lvl1pPr defTabSz="1558925">
              <a:defRPr sz="4100">
                <a:solidFill>
                  <a:srgbClr val="D38E27"/>
                </a:solidFill>
                <a:latin typeface="Garamond" pitchFamily="18" charset="0"/>
                <a:ea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 bwMode="auto">
          <a:xfrm>
            <a:off x="7380288" y="360363"/>
            <a:ext cx="7920037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8586" tIns="154293" rIns="308586" bIns="154293" numCol="1" anchor="t" anchorCtr="0" compatLnSpc="1"/>
          <a:lstStyle>
            <a:lvl1pPr algn="r" defTabSz="1558925">
              <a:defRPr sz="4100">
                <a:solidFill>
                  <a:srgbClr val="D38E27"/>
                </a:solidFill>
                <a:latin typeface="Garamond" pitchFamily="18" charset="0"/>
                <a:ea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19442113" y="30603825"/>
            <a:ext cx="1800225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8586" tIns="154293" rIns="308586" bIns="154293" numCol="1" anchor="t" anchorCtr="0" compatLnSpc="1"/>
          <a:lstStyle>
            <a:lvl1pPr algn="r" defTabSz="1558925">
              <a:defRPr sz="4100">
                <a:solidFill>
                  <a:srgbClr val="D38E27"/>
                </a:solidFill>
              </a:defRPr>
            </a:lvl1pPr>
          </a:lstStyle>
          <a:p>
            <a:fld id="{E7C12732-BE2F-EC4C-8C0A-65545D3FC92F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 bwMode="auto">
          <a:xfrm>
            <a:off x="719138" y="2160588"/>
            <a:ext cx="20523200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8586" tIns="154293" rIns="308586" bIns="154293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grpSp>
        <p:nvGrpSpPr>
          <p:cNvPr id="1032" name="直接连接符 8"/>
          <p:cNvGrpSpPr/>
          <p:nvPr/>
        </p:nvGrpSpPr>
        <p:grpSpPr bwMode="auto">
          <a:xfrm>
            <a:off x="1203325" y="4949825"/>
            <a:ext cx="20407313" cy="53975"/>
            <a:chOff x="480" y="1732"/>
            <a:chExt cx="8141" cy="19"/>
          </a:xfrm>
        </p:grpSpPr>
        <p:pic>
          <p:nvPicPr>
            <p:cNvPr id="1036" name="直接连接符 8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1732"/>
              <a:ext cx="8141" cy="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5" name="Text Box 11"/>
            <p:cNvSpPr txBox="1">
              <a:spLocks noChangeArrowheads="1" noChangeShapeType="1"/>
            </p:cNvSpPr>
            <p:nvPr/>
          </p:nvSpPr>
          <p:spPr bwMode="auto">
            <a:xfrm>
              <a:off x="485" y="1738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08586" tIns="154293" rIns="308586" bIns="154293"/>
            <a:lstStyle>
              <a:lvl1pPr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1pPr>
              <a:lvl2pPr marL="1266825" indent="-487680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2pPr>
              <a:lvl3pPr marL="1948180" indent="-389255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3pPr>
              <a:lvl4pPr marL="2727325" indent="-389255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4pPr>
              <a:lvl5pPr marL="3507105" indent="-389255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5pPr>
              <a:lvl6pPr marL="39643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6pPr>
              <a:lvl7pPr marL="44215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7pPr>
              <a:lvl8pPr marL="48787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8pPr>
              <a:lvl9pPr marL="53359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9pPr>
            </a:lstStyle>
            <a:p>
              <a:pPr eaLnBrk="1" hangingPunct="1">
                <a:defRPr/>
              </a:pPr>
              <a:endParaRPr lang="en-US" altLang="zh-CN" sz="6100" smtClean="0"/>
            </a:p>
          </p:txBody>
        </p:sp>
      </p:grpSp>
      <p:grpSp>
        <p:nvGrpSpPr>
          <p:cNvPr id="1033" name="直接连接符 11"/>
          <p:cNvGrpSpPr/>
          <p:nvPr/>
        </p:nvGrpSpPr>
        <p:grpSpPr bwMode="auto">
          <a:xfrm>
            <a:off x="1203325" y="4979988"/>
            <a:ext cx="20407313" cy="57150"/>
            <a:chOff x="480" y="1743"/>
            <a:chExt cx="8141" cy="20"/>
          </a:xfrm>
        </p:grpSpPr>
        <p:pic>
          <p:nvPicPr>
            <p:cNvPr id="1034" name="直接连接符 11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1743"/>
              <a:ext cx="8141" cy="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8" name="Text Box 14"/>
            <p:cNvSpPr txBox="1">
              <a:spLocks noChangeArrowheads="1" noChangeShapeType="1"/>
            </p:cNvSpPr>
            <p:nvPr/>
          </p:nvSpPr>
          <p:spPr bwMode="auto">
            <a:xfrm>
              <a:off x="485" y="1749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08586" tIns="154293" rIns="308586" bIns="154293"/>
            <a:lstStyle>
              <a:lvl1pPr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1pPr>
              <a:lvl2pPr marL="1266825" indent="-487680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2pPr>
              <a:lvl3pPr marL="1948180" indent="-389255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3pPr>
              <a:lvl4pPr marL="2727325" indent="-389255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4pPr>
              <a:lvl5pPr marL="3507105" indent="-389255" defTabSz="1558925" eaLnBrk="0" hangingPunct="0"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5pPr>
              <a:lvl6pPr marL="39643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6pPr>
              <a:lvl7pPr marL="44215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7pPr>
              <a:lvl8pPr marL="48787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8pPr>
              <a:lvl9pPr marL="5335905" indent="-389255" defTabSz="1558925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pitchFamily="18" charset="0"/>
                  <a:ea typeface="宋体" charset="0"/>
                </a:defRPr>
              </a:lvl9pPr>
            </a:lstStyle>
            <a:p>
              <a:pPr eaLnBrk="1" hangingPunct="1">
                <a:defRPr/>
              </a:pPr>
              <a:endParaRPr lang="en-US" altLang="zh-CN" sz="6100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558925" rtl="0" eaLnBrk="0" fontAlgn="base" hangingPunct="0">
        <a:spcBef>
          <a:spcPct val="0"/>
        </a:spcBef>
        <a:spcAft>
          <a:spcPct val="0"/>
        </a:spcAft>
        <a:defRPr sz="121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defTabSz="1558925" rtl="0" eaLnBrk="0" fontAlgn="base" hangingPunct="0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Franklin Gothic Medium" pitchFamily="34" charset="0"/>
          <a:ea typeface="隶书" pitchFamily="49" charset="-122"/>
        </a:defRPr>
      </a:lvl2pPr>
      <a:lvl3pPr algn="l" defTabSz="1558925" rtl="0" eaLnBrk="0" fontAlgn="base" hangingPunct="0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Franklin Gothic Medium" pitchFamily="34" charset="0"/>
          <a:ea typeface="隶书" pitchFamily="49" charset="-122"/>
        </a:defRPr>
      </a:lvl3pPr>
      <a:lvl4pPr algn="l" defTabSz="1558925" rtl="0" eaLnBrk="0" fontAlgn="base" hangingPunct="0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Franklin Gothic Medium" pitchFamily="34" charset="0"/>
          <a:ea typeface="隶书" pitchFamily="49" charset="-122"/>
        </a:defRPr>
      </a:lvl4pPr>
      <a:lvl5pPr algn="l" defTabSz="1558925" rtl="0" eaLnBrk="0" fontAlgn="base" hangingPunct="0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Franklin Gothic Medium" pitchFamily="34" charset="0"/>
          <a:ea typeface="隶书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Franklin Gothic Medium" pitchFamily="34" charset="0"/>
          <a:ea typeface="隶书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Franklin Gothic Medium" pitchFamily="34" charset="0"/>
          <a:ea typeface="隶书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Franklin Gothic Medium" pitchFamily="34" charset="0"/>
          <a:ea typeface="隶书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Franklin Gothic Medium" pitchFamily="34" charset="0"/>
          <a:ea typeface="隶书" pitchFamily="49" charset="-122"/>
        </a:defRPr>
      </a:lvl9pPr>
    </p:titleStyle>
    <p:bodyStyle>
      <a:lvl1pPr marL="1155700" indent="-1155700" algn="l" defTabSz="1558925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"/>
        <a:defRPr sz="10700" kern="1200">
          <a:solidFill>
            <a:schemeClr val="tx2"/>
          </a:solidFill>
          <a:latin typeface="+mn-lt"/>
          <a:ea typeface="+mn-ea"/>
          <a:cs typeface="+mn-cs"/>
        </a:defRPr>
      </a:lvl1pPr>
      <a:lvl2pPr marL="2505075" indent="-962025" algn="l" defTabSz="1558925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"/>
        <a:defRPr sz="9400" kern="1200">
          <a:solidFill>
            <a:schemeClr val="tx2"/>
          </a:solidFill>
          <a:latin typeface="+mn-lt"/>
          <a:ea typeface="+mn-ea"/>
          <a:cs typeface="+mn-cs"/>
        </a:defRPr>
      </a:lvl2pPr>
      <a:lvl3pPr marL="3856355" indent="-771525" algn="l" defTabSz="1558925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"/>
        <a:defRPr sz="8200" kern="1200">
          <a:solidFill>
            <a:schemeClr val="tx2"/>
          </a:solidFill>
          <a:latin typeface="+mn-lt"/>
          <a:ea typeface="+mn-ea"/>
          <a:cs typeface="+mn-cs"/>
        </a:defRPr>
      </a:lvl3pPr>
      <a:lvl4pPr marL="5397500" indent="-770255" algn="l" defTabSz="1558925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"/>
        <a:defRPr sz="6800" kern="1200">
          <a:solidFill>
            <a:schemeClr val="tx2"/>
          </a:solidFill>
          <a:latin typeface="+mn-lt"/>
          <a:ea typeface="+mn-ea"/>
          <a:cs typeface="+mn-cs"/>
        </a:defRPr>
      </a:lvl4pPr>
      <a:lvl5pPr marL="6940550" indent="-771525" algn="l" defTabSz="1558925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charset="2"/>
        <a:buChar char=""/>
        <a:defRPr sz="6100" kern="1200">
          <a:solidFill>
            <a:schemeClr val="tx2"/>
          </a:solidFill>
          <a:latin typeface="+mn-lt"/>
          <a:ea typeface="+mn-ea"/>
          <a:cs typeface="+mn-cs"/>
        </a:defRPr>
      </a:lvl5pPr>
      <a:lvl6pPr marL="4978400" indent="-45275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3600" kern="1200">
          <a:solidFill>
            <a:schemeClr val="tx2"/>
          </a:solidFill>
          <a:latin typeface="+mn-lt"/>
          <a:ea typeface="+mn-ea"/>
          <a:cs typeface="+mn-cs"/>
        </a:defRPr>
      </a:lvl6pPr>
      <a:lvl7pPr marL="5883910" indent="-45275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7pPr>
      <a:lvl8pPr marL="6788785" indent="-45275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32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7694295" indent="-45275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28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9055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8103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7158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36207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54311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63366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72415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内容占位符 2"/>
          <p:cNvSpPr>
            <a:spLocks noGrp="1"/>
          </p:cNvSpPr>
          <p:nvPr>
            <p:ph idx="1"/>
          </p:nvPr>
        </p:nvSpPr>
        <p:spPr>
          <a:xfrm>
            <a:off x="602651" y="18469914"/>
            <a:ext cx="19965670" cy="8314690"/>
          </a:xfrm>
        </p:spPr>
        <p:txBody>
          <a:bodyPr/>
          <a:lstStyle/>
          <a:p>
            <a:pPr marL="0" indent="0" latinLnBrk="0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zh-CN" altLang="en-US" sz="7200" b="1" dirty="0">
                <a:solidFill>
                  <a:srgbClr val="743481"/>
                </a:solidFill>
                <a:latin typeface="Times New Roman" charset="0"/>
                <a:ea typeface="华文隶书" charset="0"/>
                <a:cs typeface="Times New Roman" charset="0"/>
              </a:rPr>
              <a:t>报 告 题 目：</a:t>
            </a:r>
          </a:p>
          <a:p>
            <a:pPr marL="0" indent="0" latinLnBrk="0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altLang="zh-CN" sz="72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Functional materials: Exploiting dynamic self-assembly at interfaces</a:t>
            </a:r>
            <a:endParaRPr lang="en-US" altLang="zh-CN" sz="72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75" name="矩形 11"/>
          <p:cNvSpPr>
            <a:spLocks noChangeArrowheads="1"/>
          </p:cNvSpPr>
          <p:nvPr/>
        </p:nvSpPr>
        <p:spPr bwMode="auto">
          <a:xfrm>
            <a:off x="648222" y="24626961"/>
            <a:ext cx="19939496" cy="4570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5859" tIns="77930" rIns="155859" bIns="77930" anchor="ctr">
            <a:spAutoFit/>
          </a:bodyPr>
          <a:lstStyle>
            <a:lvl1pPr defTabSz="1558925" eaLnBrk="0" hangingPunct="0"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1pPr>
            <a:lvl2pPr marL="742950" indent="-285750" defTabSz="1558925" eaLnBrk="0" hangingPunct="0"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2pPr>
            <a:lvl3pPr marL="1143000" indent="-228600" defTabSz="1558925" eaLnBrk="0" hangingPunct="0"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3pPr>
            <a:lvl4pPr marL="1600200" indent="-228600" defTabSz="1558925" eaLnBrk="0" hangingPunct="0"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4pPr>
            <a:lvl5pPr marL="2057400" indent="-228600" defTabSz="1558925" eaLnBrk="0" hangingPunct="0"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5pPr>
            <a:lvl6pPr marL="2514600" indent="-228600" defTabSz="155892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6pPr>
            <a:lvl7pPr marL="2971800" indent="-228600" defTabSz="155892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7pPr>
            <a:lvl8pPr marL="3429000" indent="-228600" defTabSz="155892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8pPr>
            <a:lvl9pPr marL="3886200" indent="-228600" defTabSz="155892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9pPr>
          </a:lstStyle>
          <a:p>
            <a:pPr eaLnBrk="1" latinLnBrk="0" hangingPunct="1">
              <a:lnSpc>
                <a:spcPct val="120000"/>
              </a:lnSpc>
              <a:spcBef>
                <a:spcPts val="1800"/>
              </a:spcBef>
              <a:spcAft>
                <a:spcPts val="1800"/>
              </a:spcAft>
            </a:pPr>
            <a:r>
              <a:rPr lang="zh-CN" altLang="en-US" sz="7200" b="1" dirty="0" smtClean="0">
                <a:solidFill>
                  <a:srgbClr val="743481"/>
                </a:solidFill>
                <a:latin typeface="Times New Roman" charset="0"/>
                <a:ea typeface="华文隶书" charset="0"/>
                <a:cs typeface="Times New Roman" charset="0"/>
              </a:rPr>
              <a:t>时        间：</a:t>
            </a:r>
            <a:r>
              <a:rPr lang="en-US" altLang="zh-CN" sz="7200" b="1" dirty="0" smtClean="0">
                <a:latin typeface="Times New Roman" charset="0"/>
                <a:ea typeface="华文隶书" charset="0"/>
                <a:cs typeface="Times New Roman" charset="0"/>
              </a:rPr>
              <a:t>2016</a:t>
            </a:r>
            <a:r>
              <a:rPr lang="zh-CN" altLang="en-US" sz="7200" b="1" dirty="0" smtClean="0">
                <a:latin typeface="Times New Roman" charset="0"/>
                <a:ea typeface="华文隶书" charset="0"/>
                <a:cs typeface="Times New Roman" charset="0"/>
              </a:rPr>
              <a:t>年</a:t>
            </a:r>
            <a:r>
              <a:rPr lang="en-US" altLang="zh-CN" sz="7200" b="1" smtClean="0">
                <a:latin typeface="Times New Roman" charset="0"/>
                <a:ea typeface="华文隶书" charset="0"/>
                <a:cs typeface="Times New Roman" charset="0"/>
              </a:rPr>
              <a:t>4</a:t>
            </a:r>
            <a:r>
              <a:rPr lang="zh-CN" altLang="en-US" sz="7200" b="1" smtClean="0">
                <a:latin typeface="Times New Roman" charset="0"/>
                <a:ea typeface="华文隶书" charset="0"/>
                <a:cs typeface="Times New Roman" charset="0"/>
              </a:rPr>
              <a:t>月</a:t>
            </a:r>
            <a:r>
              <a:rPr lang="en-US" altLang="zh-CN" sz="7200" b="1" dirty="0">
                <a:latin typeface="Times New Roman" charset="0"/>
                <a:ea typeface="华文隶书" charset="0"/>
                <a:cs typeface="Times New Roman" charset="0"/>
              </a:rPr>
              <a:t>6</a:t>
            </a:r>
            <a:r>
              <a:rPr lang="zh-CN" altLang="en-US" sz="7200" b="1" smtClean="0">
                <a:latin typeface="Times New Roman" charset="0"/>
                <a:ea typeface="华文隶书" charset="0"/>
                <a:cs typeface="Times New Roman" charset="0"/>
              </a:rPr>
              <a:t>日</a:t>
            </a:r>
            <a:r>
              <a:rPr lang="zh-CN" altLang="en-US" sz="7200" b="1" dirty="0" smtClean="0">
                <a:latin typeface="Times New Roman" charset="0"/>
                <a:ea typeface="华文隶书" charset="0"/>
                <a:cs typeface="Times New Roman" charset="0"/>
              </a:rPr>
              <a:t>（</a:t>
            </a:r>
            <a:r>
              <a:rPr lang="zh-CN" altLang="en-US" sz="7200" b="1" smtClean="0">
                <a:latin typeface="Times New Roman" charset="0"/>
                <a:ea typeface="华文隶书" charset="0"/>
                <a:cs typeface="Times New Roman" charset="0"/>
              </a:rPr>
              <a:t>星</a:t>
            </a:r>
            <a:r>
              <a:rPr lang="zh-CN" altLang="en-US" sz="7200" b="1" smtClean="0">
                <a:latin typeface="Times New Roman" charset="0"/>
                <a:ea typeface="华文隶书" charset="0"/>
                <a:cs typeface="Times New Roman" charset="0"/>
              </a:rPr>
              <a:t>期三）</a:t>
            </a:r>
            <a:r>
              <a:rPr lang="zh-CN" altLang="en-US" sz="7200" b="1" dirty="0" smtClean="0">
                <a:latin typeface="Times New Roman" charset="0"/>
                <a:ea typeface="华文隶书" charset="0"/>
                <a:cs typeface="Times New Roman" charset="0"/>
              </a:rPr>
              <a:t>晚</a:t>
            </a:r>
            <a:r>
              <a:rPr lang="en-US" altLang="zh-CN" sz="7200" b="1" dirty="0" smtClean="0">
                <a:latin typeface="Times New Roman" charset="0"/>
                <a:ea typeface="华文隶书" charset="0"/>
                <a:cs typeface="Times New Roman" charset="0"/>
              </a:rPr>
              <a:t>19</a:t>
            </a:r>
            <a:r>
              <a:rPr lang="en-US" altLang="zh-CN" sz="7200" b="1" dirty="0">
                <a:latin typeface="Times New Roman" charset="0"/>
                <a:ea typeface="华文隶书" charset="0"/>
                <a:cs typeface="Times New Roman" charset="0"/>
              </a:rPr>
              <a:t>:</a:t>
            </a:r>
            <a:r>
              <a:rPr lang="en-US" altLang="zh-CN" sz="7200" b="1" dirty="0" smtClean="0">
                <a:latin typeface="Times New Roman" charset="0"/>
                <a:ea typeface="华文隶书" charset="0"/>
                <a:cs typeface="Times New Roman" charset="0"/>
              </a:rPr>
              <a:t>00</a:t>
            </a:r>
          </a:p>
          <a:p>
            <a:pPr eaLnBrk="1" latinLnBrk="0" hangingPunct="1">
              <a:lnSpc>
                <a:spcPct val="120000"/>
              </a:lnSpc>
              <a:spcBef>
                <a:spcPts val="1800"/>
              </a:spcBef>
              <a:spcAft>
                <a:spcPts val="1800"/>
              </a:spcAft>
            </a:pPr>
            <a:r>
              <a:rPr lang="zh-CN" altLang="en-US" sz="7200" b="1" dirty="0" smtClean="0">
                <a:solidFill>
                  <a:srgbClr val="743481"/>
                </a:solidFill>
                <a:latin typeface="Times New Roman" charset="0"/>
                <a:ea typeface="华文隶书" charset="0"/>
                <a:cs typeface="Times New Roman" charset="0"/>
              </a:rPr>
              <a:t>地        </a:t>
            </a:r>
            <a:r>
              <a:rPr lang="zh-CN" altLang="en-US" sz="7200" b="1">
                <a:solidFill>
                  <a:srgbClr val="743481"/>
                </a:solidFill>
                <a:latin typeface="Times New Roman" charset="0"/>
                <a:ea typeface="华文隶书" charset="0"/>
                <a:cs typeface="Times New Roman" charset="0"/>
              </a:rPr>
              <a:t>点</a:t>
            </a:r>
            <a:r>
              <a:rPr lang="zh-CN" altLang="en-US" sz="7200" b="1" smtClean="0">
                <a:solidFill>
                  <a:srgbClr val="743481"/>
                </a:solidFill>
                <a:latin typeface="Times New Roman" charset="0"/>
                <a:ea typeface="华文隶书" charset="0"/>
                <a:cs typeface="Times New Roman" charset="0"/>
              </a:rPr>
              <a:t>：</a:t>
            </a:r>
            <a:r>
              <a:rPr lang="zh-CN" altLang="en-US" sz="7200" b="1" smtClean="0">
                <a:latin typeface="Times New Roman" charset="0"/>
                <a:ea typeface="华文隶书" charset="0"/>
                <a:cs typeface="Times New Roman" charset="0"/>
              </a:rPr>
              <a:t>清华学堂</a:t>
            </a:r>
            <a:r>
              <a:rPr lang="en-US" altLang="zh-CN" sz="7200" b="1" smtClean="0">
                <a:latin typeface="Times New Roman" charset="0"/>
                <a:ea typeface="华文隶书" charset="0"/>
                <a:cs typeface="Times New Roman" charset="0"/>
              </a:rPr>
              <a:t>202</a:t>
            </a:r>
            <a:r>
              <a:rPr lang="zh-CN" altLang="en-US" sz="7200" b="1" smtClean="0">
                <a:latin typeface="Times New Roman" charset="0"/>
                <a:ea typeface="华文隶书" charset="0"/>
                <a:cs typeface="Times New Roman" charset="0"/>
              </a:rPr>
              <a:t>教室</a:t>
            </a:r>
            <a:endParaRPr lang="en-US" altLang="zh-CN" sz="7200" b="1" dirty="0">
              <a:latin typeface="Times New Roman" charset="0"/>
              <a:ea typeface="华文隶书" charset="0"/>
              <a:cs typeface="Times New Roman" charset="0"/>
            </a:endParaRPr>
          </a:p>
          <a:p>
            <a:pPr algn="just" eaLnBrk="1" hangingPunct="1">
              <a:spcBef>
                <a:spcPts val="1800"/>
              </a:spcBef>
              <a:spcAft>
                <a:spcPts val="1800"/>
              </a:spcAft>
            </a:pPr>
            <a:endParaRPr lang="en-US" altLang="zh-CN" sz="54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173" name="Picture 11" descr="C:\Users\Administrator\Desktop\9114815_223214639177_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700088"/>
            <a:ext cx="3530600" cy="354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14"/>
          <p:cNvSpPr txBox="1">
            <a:spLocks noChangeArrowheads="1"/>
          </p:cNvSpPr>
          <p:nvPr/>
        </p:nvSpPr>
        <p:spPr bwMode="auto">
          <a:xfrm>
            <a:off x="12515850" y="1700213"/>
            <a:ext cx="62865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9pPr>
          </a:lstStyle>
          <a:p>
            <a:pPr eaLnBrk="1" hangingPunct="1"/>
            <a:r>
              <a:rPr lang="zh-CN" altLang="en-US" sz="11500" dirty="0">
                <a:solidFill>
                  <a:srgbClr val="743481"/>
                </a:solidFill>
                <a:latin typeface="楷体" charset="0"/>
                <a:ea typeface="楷体" charset="0"/>
                <a:cs typeface="Arial Unicode MS" charset="0"/>
              </a:rPr>
              <a:t>化学系</a:t>
            </a:r>
          </a:p>
        </p:txBody>
      </p:sp>
      <p:sp>
        <p:nvSpPr>
          <p:cNvPr id="2" name="TextBox 15"/>
          <p:cNvSpPr txBox="1">
            <a:spLocks noChangeArrowheads="1"/>
          </p:cNvSpPr>
          <p:nvPr/>
        </p:nvSpPr>
        <p:spPr bwMode="auto">
          <a:xfrm>
            <a:off x="5229225" y="3629025"/>
            <a:ext cx="163734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Garamond" charset="0"/>
                <a:ea typeface="宋体" charset="0"/>
              </a:defRPr>
            </a:lvl9pPr>
          </a:lstStyle>
          <a:p>
            <a:pPr eaLnBrk="1" hangingPunct="1"/>
            <a:r>
              <a:rPr lang="en-US" altLang="zh-CN" sz="4800">
                <a:solidFill>
                  <a:srgbClr val="743481"/>
                </a:solidFill>
              </a:rPr>
              <a:t>Department of Chemistry, Tsinghua University</a:t>
            </a:r>
            <a:endParaRPr lang="zh-CN" altLang="en-US" sz="4800">
              <a:solidFill>
                <a:srgbClr val="743481"/>
              </a:solidFill>
            </a:endParaRPr>
          </a:p>
        </p:txBody>
      </p:sp>
      <p:pic>
        <p:nvPicPr>
          <p:cNvPr id="7176" name="Picture 1" descr="C:\Users\Administrator\AppData\Roaming\Tencent\Users\1019408193\QQ\WinTemp\RichOle\R~KWD4W7A]]V7E41FHLN0$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913" y="1057275"/>
            <a:ext cx="7345362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标题 1"/>
          <p:cNvSpPr>
            <a:spLocks noGrp="1"/>
          </p:cNvSpPr>
          <p:nvPr>
            <p:ph type="title" idx="4294967295"/>
          </p:nvPr>
        </p:nvSpPr>
        <p:spPr>
          <a:xfrm>
            <a:off x="0" y="4811713"/>
            <a:ext cx="21599525" cy="2984583"/>
          </a:xfrm>
          <a:solidFill>
            <a:srgbClr val="743481"/>
          </a:solidFill>
        </p:spPr>
        <p:txBody>
          <a:bodyPr/>
          <a:lstStyle/>
          <a:p>
            <a:pPr algn="ctr"/>
            <a:r>
              <a:rPr lang="zh-CN" altLang="en-US" sz="14500" b="1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方正隶书简体" panose="03000509000000000000" pitchFamily="65" charset="-122"/>
                <a:ea typeface="方正隶书简体" panose="03000509000000000000" pitchFamily="65" charset="-122"/>
              </a:rPr>
              <a:t>学堂班系列讲座</a:t>
            </a:r>
          </a:p>
        </p:txBody>
      </p:sp>
      <p:sp>
        <p:nvSpPr>
          <p:cNvPr id="3" name="矩形 2"/>
          <p:cNvSpPr/>
          <p:nvPr/>
        </p:nvSpPr>
        <p:spPr>
          <a:xfrm>
            <a:off x="1558925" y="10797081"/>
            <a:ext cx="10801350" cy="467204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latinLnBrk="0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Font typeface="Wingdings 2" charset="2"/>
              <a:buNone/>
            </a:pPr>
            <a:r>
              <a:rPr lang="zh-CN" altLang="en-US" sz="7200" b="1" dirty="0">
                <a:solidFill>
                  <a:srgbClr val="743481"/>
                </a:solidFill>
                <a:latin typeface="Times New Roman" charset="0"/>
                <a:ea typeface="华文隶书" charset="0"/>
                <a:cs typeface="Times New Roman" charset="0"/>
              </a:rPr>
              <a:t>报 告 人</a:t>
            </a:r>
            <a:r>
              <a:rPr lang="zh-CN" altLang="en-US" sz="7200" b="1" dirty="0" smtClean="0">
                <a:solidFill>
                  <a:srgbClr val="743481"/>
                </a:solidFill>
                <a:latin typeface="Times New Roman" charset="0"/>
                <a:ea typeface="华文隶书" charset="0"/>
                <a:cs typeface="Times New Roman" charset="0"/>
              </a:rPr>
              <a:t>：</a:t>
            </a:r>
            <a:endParaRPr lang="en-US" altLang="zh-CN" sz="7200" b="1" dirty="0" smtClean="0">
              <a:solidFill>
                <a:srgbClr val="743481"/>
              </a:solidFill>
              <a:latin typeface="Times New Roman" charset="0"/>
              <a:ea typeface="华文隶书" charset="0"/>
              <a:cs typeface="Times New Roman" charset="0"/>
            </a:endParaRPr>
          </a:p>
          <a:p>
            <a:pPr marL="0" indent="0" latinLnBrk="0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Font typeface="Wingdings 2" charset="2"/>
              <a:buNone/>
            </a:pPr>
            <a:r>
              <a:rPr lang="en-US" altLang="zh-CN" sz="7200" b="1" dirty="0" smtClean="0">
                <a:latin typeface="Arial" charset="0"/>
                <a:ea typeface="华文隶书" charset="0"/>
                <a:cs typeface="Times New Roman" charset="0"/>
              </a:rPr>
              <a:t>Prof</a:t>
            </a:r>
            <a:r>
              <a:rPr lang="en-US" altLang="zh-CN" sz="7200" b="1">
                <a:latin typeface="Arial" charset="0"/>
                <a:ea typeface="华文隶书" charset="0"/>
                <a:cs typeface="Times New Roman" charset="0"/>
              </a:rPr>
              <a:t>. </a:t>
            </a:r>
            <a:r>
              <a:rPr lang="en-US" altLang="zh-CN" sz="7200" b="1" smtClean="0">
                <a:latin typeface="Arial" charset="0"/>
                <a:ea typeface="华文隶书" charset="0"/>
                <a:cs typeface="Times New Roman" charset="0"/>
              </a:rPr>
              <a:t>Oren Scherman</a:t>
            </a:r>
            <a:endParaRPr lang="en-US" altLang="zh-CN" sz="7200" b="1" dirty="0">
              <a:latin typeface="Arial" charset="0"/>
              <a:ea typeface="华文隶书" charset="0"/>
              <a:cs typeface="Times New Roman" charset="0"/>
            </a:endParaRPr>
          </a:p>
          <a:p>
            <a:pPr marL="0" indent="0" latinLnBrk="0">
              <a:lnSpc>
                <a:spcPct val="110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altLang="zh-CN" sz="7200" b="1" smtClean="0">
                <a:latin typeface="Arial" charset="0"/>
                <a:ea typeface="Arial" charset="0"/>
                <a:cs typeface="Arial" charset="0"/>
                <a:sym typeface="+mn-ea"/>
              </a:rPr>
              <a:t>University of Cambridge</a:t>
            </a:r>
            <a:endParaRPr lang="zh-CN" altLang="en-US" sz="7200" b="1" dirty="0">
              <a:latin typeface="Arial" charset="0"/>
              <a:ea typeface="华文隶书" charset="0"/>
              <a:cs typeface="Times New Roman" charset="0"/>
            </a:endParaRPr>
          </a:p>
        </p:txBody>
      </p:sp>
      <p:pic>
        <p:nvPicPr>
          <p:cNvPr id="1026" name="Picture 2" descr="http://www.ch.cam.ac.uk/files/styles/portrait/public/portraits/oas23.jpg?itok=JsiWtZI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3678" y="9888810"/>
            <a:ext cx="4832648" cy="648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跋涉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</TotalTime>
  <Words>66</Words>
  <Application>Microsoft Office PowerPoint</Application>
  <PresentationFormat>自定义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6" baseType="lpstr">
      <vt:lpstr>Arial Unicode MS</vt:lpstr>
      <vt:lpstr>Franklin Gothic Book</vt:lpstr>
      <vt:lpstr>Garamond</vt:lpstr>
      <vt:lpstr>Wingdings 2</vt:lpstr>
      <vt:lpstr>方正隶书简体</vt:lpstr>
      <vt:lpstr>华文楷体</vt:lpstr>
      <vt:lpstr>华文隶书</vt:lpstr>
      <vt:lpstr>楷体</vt:lpstr>
      <vt:lpstr>隶书</vt:lpstr>
      <vt:lpstr>宋体</vt:lpstr>
      <vt:lpstr>Arial</vt:lpstr>
      <vt:lpstr>Calibri</vt:lpstr>
      <vt:lpstr>Franklin Gothic Medium</vt:lpstr>
      <vt:lpstr>Times New Roman</vt:lpstr>
      <vt:lpstr>跋涉</vt:lpstr>
      <vt:lpstr>学堂班系列讲座</vt:lpstr>
    </vt:vector>
  </TitlesOfParts>
  <Company>THU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dell 2</dc:creator>
  <cp:lastModifiedBy>Administrator</cp:lastModifiedBy>
  <cp:revision>131</cp:revision>
  <dcterms:created xsi:type="dcterms:W3CDTF">2010-09-02T02:40:00Z</dcterms:created>
  <dcterms:modified xsi:type="dcterms:W3CDTF">2016-03-29T02:19:07Z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2052-10.1.0.5554</vt:lpwstr>
  </property>
</Properties>
</file>